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305" r:id="rId3"/>
    <p:sldId id="363" r:id="rId4"/>
    <p:sldId id="364" r:id="rId5"/>
    <p:sldId id="365" r:id="rId6"/>
    <p:sldId id="355" r:id="rId7"/>
    <p:sldId id="354" r:id="rId8"/>
    <p:sldId id="292" r:id="rId9"/>
    <p:sldId id="366" r:id="rId10"/>
    <p:sldId id="351" r:id="rId11"/>
    <p:sldId id="367" r:id="rId12"/>
    <p:sldId id="316" r:id="rId13"/>
    <p:sldId id="295" r:id="rId14"/>
    <p:sldId id="278" r:id="rId15"/>
    <p:sldId id="368" r:id="rId16"/>
    <p:sldId id="317" r:id="rId17"/>
    <p:sldId id="369" r:id="rId18"/>
    <p:sldId id="370" r:id="rId19"/>
    <p:sldId id="371" r:id="rId20"/>
    <p:sldId id="283" r:id="rId21"/>
    <p:sldId id="30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98" d="100"/>
          <a:sy n="98" d="100"/>
        </p:scale>
        <p:origin x="3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DF706-4870-4CB4-80FF-94D603D745F4}" type="datetimeFigureOut">
              <a:rPr lang="ru-RU" smtClean="0"/>
              <a:t>пт 17.02.23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EB9A1-A8DA-4630-90AD-131FD8B4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970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enkuz39.tvoysadik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60649"/>
            <a:ext cx="8712967" cy="86409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39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980728"/>
            <a:ext cx="8712967" cy="230425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«Эффективное современное наставничество как вектор развития дошкольной образовательной организации»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677" y="3190184"/>
            <a:ext cx="4148651" cy="2914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24239" y="6009810"/>
            <a:ext cx="8712967" cy="752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 – Кузнецкий городской округ</a:t>
            </a:r>
          </a:p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92946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4D725C-4A96-4BF0-BBEF-4936AD047863}"/>
              </a:ext>
            </a:extLst>
          </p:cNvPr>
          <p:cNvSpPr/>
          <p:nvPr/>
        </p:nvSpPr>
        <p:spPr>
          <a:xfrm>
            <a:off x="971600" y="908720"/>
            <a:ext cx="7272808" cy="5256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1.Определение целей и задач наставничества.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2.Выбор наставников и порядок формирования команды наставников.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3.Мониторинг профессиональных затруднений педагогов.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Внедрение системы наставничества.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5.Поддержание системы наставничества.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Промежуточный контроль и коррекция.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Отчет.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34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4920757-B687-4D03-AB78-B8C578C2BAF8}"/>
              </a:ext>
            </a:extLst>
          </p:cNvPr>
          <p:cNvSpPr txBox="1"/>
          <p:nvPr/>
        </p:nvSpPr>
        <p:spPr>
          <a:xfrm>
            <a:off x="395536" y="620688"/>
            <a:ext cx="7992888" cy="3759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Организационно-управленческий формат наставничества </a:t>
            </a:r>
          </a:p>
          <a:p>
            <a:pPr algn="ctr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«заведующий - старший воспитатель»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Наставник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-заведующий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Наставляемый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старший воспитатель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58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1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rgbClr val="C00000"/>
                </a:solidFill>
              </a:rPr>
              <a:t>*Результаты участия в конкурсах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046" y="915383"/>
            <a:ext cx="2875260" cy="2089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775" y="913115"/>
            <a:ext cx="2875260" cy="2089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6796" y="1168069"/>
            <a:ext cx="2516238" cy="1828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96" y="3150990"/>
            <a:ext cx="2352437" cy="3399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7542" y="3155954"/>
            <a:ext cx="2425492" cy="3495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60" y="3645246"/>
            <a:ext cx="2200631" cy="2677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6747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1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«Интеллект-студия «</a:t>
            </a:r>
            <a:r>
              <a:rPr lang="ru-RU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Смышленок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</p:txBody>
      </p:sp>
      <p:pic>
        <p:nvPicPr>
          <p:cNvPr id="4099" name="Picture 3" descr="C:\Users\111\Desktop\IMG-20210215-WA001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012" y="1021356"/>
            <a:ext cx="3487813" cy="2615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C:\Users\111\Desktop\IMG-20210215-WA000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828" y="1180804"/>
            <a:ext cx="2226207" cy="2968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5" descr="C:\Users\111\Desktop\IMG_20210215_11225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7443" y="4149080"/>
            <a:ext cx="5328592" cy="25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111\Desktop\IMG-20210215-WA0011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4634" y="1436736"/>
            <a:ext cx="2739574" cy="245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C:\Users\111\Desktop\IMG-20210215-WA0013.jp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42" y="3912467"/>
            <a:ext cx="2304256" cy="2771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8747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1" cy="840327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STEAM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-лаборатория Эврика!»</a:t>
            </a:r>
            <a:br>
              <a:rPr lang="ru-RU" sz="3600" dirty="0">
                <a:effectLst/>
              </a:rPr>
            </a:br>
            <a:r>
              <a:rPr lang="ru-RU" sz="3600" dirty="0">
                <a:solidFill>
                  <a:srgbClr val="C00000"/>
                </a:solidFill>
                <a:effectLst/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7169" name="Picture 1" descr="C:\Users\111\Desktop\IMG-20210215-WA000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28967"/>
            <a:ext cx="3384376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 descr="C:\Users\111\Desktop\IMG-20210215-WA000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6101" y="1015030"/>
            <a:ext cx="3467708" cy="2600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111\Desktop\IMG-20210215-WA00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772355"/>
            <a:ext cx="3816424" cy="286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C:\Users\111\Desktop\IMG-20210215-WA000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797287"/>
            <a:ext cx="3743737" cy="2807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4" name="Picture 6" descr="C:\Users\111\Desktop\IMG-20210215-WA000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1988840"/>
            <a:ext cx="3658800" cy="2744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118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1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Игровая площадка «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Kinder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</a:p>
        </p:txBody>
      </p:sp>
      <p:pic>
        <p:nvPicPr>
          <p:cNvPr id="6146" name="Picture 2" descr="http://mbdou.detskijsad39.ru/images/stories/FotoNews/2020/IMG_20200806_101742_819c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893" y="998731"/>
            <a:ext cx="3816424" cy="286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http://mbdou.detskijsad39.ru/images/stories/FotoNews/2020/IMG_20200806_102304_6c3b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4930" y="998731"/>
            <a:ext cx="3936437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0" name="Picture 6" descr="http://mbdou.detskijsad39.ru/images/stories/FotoNews/2020/IMG_20200806_104637_f38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3907187" cy="2930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2634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84976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Спортивный комплекс «Юность»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424936" cy="525658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b="1" i="1" dirty="0"/>
              <a:t> 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 descr="C:\Users\111\Desktop\отчет пилотной площадки\фото 4 игра.JPG">
            <a:extLst>
              <a:ext uri="{FF2B5EF4-FFF2-40B4-BE49-F238E27FC236}">
                <a16:creationId xmlns:a16="http://schemas.microsoft.com/office/drawing/2014/main" id="{2C7C3CFF-EFA6-4767-BD9C-974BBA02E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230" y="1158422"/>
            <a:ext cx="4680520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20211020_09392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5" y="3429000"/>
            <a:ext cx="4463892" cy="2973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3605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4920757-B687-4D03-AB78-B8C578C2BAF8}"/>
              </a:ext>
            </a:extLst>
          </p:cNvPr>
          <p:cNvSpPr txBox="1"/>
          <p:nvPr/>
        </p:nvSpPr>
        <p:spPr>
          <a:xfrm>
            <a:off x="395536" y="320713"/>
            <a:ext cx="7992888" cy="5354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Современный формат наставничества - «педагоги с высоким</a:t>
            </a:r>
          </a:p>
          <a:p>
            <a:pPr algn="ctr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уровнем ИКТ-компетентности  и педагоги с трудностями в этой области»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Наставник 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чаще всего молодой педагог, который владеет ИКТ-технологиями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Наставляемый 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старшего поколения, который испытывает трудности – в освоении компьютерной грамотности</a:t>
            </a:r>
          </a:p>
        </p:txBody>
      </p:sp>
    </p:spTree>
    <p:extLst>
      <p:ext uri="{BB962C8B-B14F-4D97-AF65-F5344CB8AC3E}">
        <p14:creationId xmlns:p14="http://schemas.microsoft.com/office/powerpoint/2010/main" val="1004683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9625BCC-04BB-4AEC-AC89-0AB61A31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Ресурсный центр</a:t>
            </a:r>
            <a:b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«Инновационные формы организации воспитательно-образовательного процесса в ДОО как средство повышения педагогической компетенции педагогов»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0598BD-E488-447E-A046-E1383E596D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1876" y="4209518"/>
            <a:ext cx="3728202" cy="25164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287F40-00CA-493B-9531-8BC39D8F54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2606006"/>
            <a:ext cx="3728202" cy="24791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54942F-5940-4DBE-A7E5-E0DD50D55E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024" y="2543952"/>
            <a:ext cx="3647212" cy="260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28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4920757-B687-4D03-AB78-B8C578C2BAF8}"/>
              </a:ext>
            </a:extLst>
          </p:cNvPr>
          <p:cNvSpPr txBox="1"/>
          <p:nvPr/>
        </p:nvSpPr>
        <p:spPr>
          <a:xfrm>
            <a:off x="575556" y="908720"/>
            <a:ext cx="7992888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 формат наставничества - «научный руководитель старший воспитатель»</a:t>
            </a:r>
          </a:p>
          <a:p>
            <a:pPr algn="ctr">
              <a:spcAft>
                <a:spcPts val="1000"/>
              </a:spcAft>
            </a:pP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Наставник 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научный руководитель </a:t>
            </a:r>
          </a:p>
          <a:p>
            <a:pPr algn="just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Наставляемый - 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старший воспитатель</a:t>
            </a:r>
          </a:p>
        </p:txBody>
      </p:sp>
    </p:spTree>
    <p:extLst>
      <p:ext uri="{BB962C8B-B14F-4D97-AF65-F5344CB8AC3E}">
        <p14:creationId xmlns:p14="http://schemas.microsoft.com/office/powerpoint/2010/main" val="3234735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02" y="116632"/>
            <a:ext cx="8568951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rgbClr val="C00000"/>
                </a:solidFill>
              </a:rPr>
              <a:t>Муниципальная инновационная площадка</a:t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</a:rPr>
              <a:t> "Внедрение STEAM -образования в образовательный процесс образовательных организациях"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5473" y="1124744"/>
            <a:ext cx="4224337" cy="315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1484784"/>
            <a:ext cx="3862201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7317" y="4103010"/>
            <a:ext cx="3579237" cy="2684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67169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1" cy="840327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STEAM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-лаборатория Эврика!»</a:t>
            </a:r>
            <a:br>
              <a:rPr lang="ru-RU" sz="3600" dirty="0">
                <a:effectLst/>
              </a:rPr>
            </a:br>
            <a:r>
              <a:rPr lang="ru-RU" sz="3600" dirty="0">
                <a:solidFill>
                  <a:srgbClr val="C00000"/>
                </a:solidFill>
                <a:effectLst/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IMG_20211020_1652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772816"/>
            <a:ext cx="4475990" cy="335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Screenshot_20211020-194658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6"/>
          <a:stretch>
            <a:fillRect/>
          </a:stretch>
        </p:blipFill>
        <p:spPr>
          <a:xfrm>
            <a:off x="5292080" y="1124744"/>
            <a:ext cx="3076705" cy="5040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5819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Городская  инновационная площадка «Формирование ценности здоровья и здорового образа жизни воспитанников </a:t>
            </a:r>
            <a:r>
              <a:rPr lang="ru-RU" sz="2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ДОО посредством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реализации городской программы «ДРОЗД»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424936" cy="525658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b="1" i="1" dirty="0"/>
              <a:t> 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8" descr="http://mbdou.detskijsad39.ru/images/stories/FotoNews/2019/5345_9520c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3377857"/>
            <a:ext cx="259228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mbdou.detskijsad39.ru/images/stories/FotoNews/2019/1_c41c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3022822" cy="226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mbdou.detskijsad39.ru/images/stories/FotoNews/2019/IMG_20190820_102224_3446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76662" y="1634064"/>
            <a:ext cx="3896588" cy="2191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40" name="Picture 16" descr="http://mbdou.detskijsad39.ru/images/stories/FotoNews/2020/IMG-20201112-WA0001_9e85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374798"/>
            <a:ext cx="2938076" cy="2257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7" descr="D:\Архив\документы мама\программа чирлидинг\чир спорткомплекс\DSC03136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3816424" cy="2640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0915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4920757-B687-4D03-AB78-B8C578C2BAF8}"/>
              </a:ext>
            </a:extLst>
          </p:cNvPr>
          <p:cNvSpPr txBox="1"/>
          <p:nvPr/>
        </p:nvSpPr>
        <p:spPr>
          <a:xfrm>
            <a:off x="611560" y="908720"/>
            <a:ext cx="7992888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Традиционный формат наставничества «Педагоги-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стажисты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молодые педагоги»</a:t>
            </a:r>
          </a:p>
          <a:p>
            <a:pPr algn="ctr">
              <a:spcAft>
                <a:spcPts val="1000"/>
              </a:spcAft>
            </a:pP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Наставник 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с опытом</a:t>
            </a:r>
          </a:p>
          <a:p>
            <a:pPr algn="just"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Наставляемый 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молодой педагог</a:t>
            </a:r>
          </a:p>
        </p:txBody>
      </p:sp>
    </p:spTree>
    <p:extLst>
      <p:ext uri="{BB962C8B-B14F-4D97-AF65-F5344CB8AC3E}">
        <p14:creationId xmlns:p14="http://schemas.microsoft.com/office/powerpoint/2010/main" val="4247486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95936" y="273844"/>
            <a:ext cx="4216914" cy="315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273844"/>
            <a:ext cx="3197219" cy="4273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DD8439-800A-4DD1-A1DD-56F8F7DFEDCB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8402" y="3645024"/>
            <a:ext cx="4011981" cy="2708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0924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0152" y="273844"/>
            <a:ext cx="2664297" cy="3631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094" y="401016"/>
            <a:ext cx="3197219" cy="4273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D825B5-9E94-4763-8D1B-4F920F7A2C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2298" y="2797472"/>
            <a:ext cx="2808312" cy="3753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53695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568951" cy="840327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ментор-наставник</a:t>
            </a:r>
            <a:b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«Школа молодого руководящего работника с ментором»</a:t>
            </a:r>
            <a:br>
              <a:rPr lang="ru-RU" sz="2000" dirty="0">
                <a:effectLst/>
              </a:rPr>
            </a:br>
            <a:r>
              <a:rPr lang="ru-RU" sz="2000" dirty="0">
                <a:solidFill>
                  <a:srgbClr val="C00000"/>
                </a:solidFill>
                <a:effectLst/>
              </a:rPr>
              <a:t> 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122" y="951309"/>
            <a:ext cx="3568740" cy="26765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3742" y="951309"/>
            <a:ext cx="1529608" cy="15245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81" y="3960890"/>
            <a:ext cx="3683901" cy="27072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0295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1" cy="840327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Региональная </a:t>
            </a:r>
            <a:r>
              <a:rPr lang="ru-RU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стажировочная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площадка </a:t>
            </a:r>
            <a:b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«Реализация эффективных управленческих практик в работе образовательной организации»</a:t>
            </a:r>
            <a:r>
              <a:rPr lang="ru-RU" sz="3600" dirty="0">
                <a:solidFill>
                  <a:srgbClr val="C00000"/>
                </a:solidFill>
                <a:effectLst/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76796" y="1561339"/>
            <a:ext cx="3169452" cy="4475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6926" y="4149080"/>
            <a:ext cx="1765553" cy="2492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717" y="4137618"/>
            <a:ext cx="1765553" cy="2492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2587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294" y="200895"/>
            <a:ext cx="4208788" cy="3156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5100" y="200895"/>
            <a:ext cx="4208788" cy="3156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027" y="3573016"/>
            <a:ext cx="4091424" cy="3068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7934" y="3573016"/>
            <a:ext cx="4091424" cy="3068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751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Объект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504" y="260648"/>
            <a:ext cx="4320480" cy="346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1" name="Рисунок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246125"/>
            <a:ext cx="4293509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2"/>
          <p:cNvSpPr>
            <a:spLocks noChangeArrowheads="1"/>
          </p:cNvSpPr>
          <p:nvPr/>
        </p:nvSpPr>
        <p:spPr bwMode="auto">
          <a:xfrm>
            <a:off x="1979613" y="4071938"/>
            <a:ext cx="568801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652519,  Кемеровская область -Кузбасс,   Ленинск-Кузнецкий городской округ,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пер. Комбайнеров, 2, 5 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т. 8(38456) 90-5-22, 90-5-23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 mdou-39-2011@mail.ru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ru-RU" sz="2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Arial" charset="0"/>
                <a:hlinkClick r:id="rId4"/>
              </a:rPr>
              <a:t>https://lenkuz39.tvoysadik.ru</a:t>
            </a:r>
            <a:r>
              <a:rPr lang="ru-RU" altLang="ru-RU" sz="2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667099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3108</TotalTime>
  <Words>329</Words>
  <Application>Microsoft Office PowerPoint</Application>
  <PresentationFormat>Экран (4:3)</PresentationFormat>
  <Paragraphs>49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Georgia</vt:lpstr>
      <vt:lpstr>Times New Roman</vt:lpstr>
      <vt:lpstr>Trebuchet MS</vt:lpstr>
      <vt:lpstr>Воздушный поток</vt:lpstr>
      <vt:lpstr>«Эффективное современное наставничество как вектор развития дошкольной образовательной организации»</vt:lpstr>
      <vt:lpstr>Презентация PowerPoint</vt:lpstr>
      <vt:lpstr>Презентация PowerPoint</vt:lpstr>
      <vt:lpstr>*Результаты участия в конкурсах </vt:lpstr>
      <vt:lpstr>«Интеллект-студия «Смышленок» </vt:lpstr>
      <vt:lpstr>«STEAM-лаборатория Эврика!»  </vt:lpstr>
      <vt:lpstr>Игровая площадка «Kinder-skills»  </vt:lpstr>
      <vt:lpstr>Спортивный комплекс «Юность»</vt:lpstr>
      <vt:lpstr>Презентация PowerPoint</vt:lpstr>
      <vt:lpstr>Ресурсный центр  «Инновационные формы организации воспитательно-образовательного процесса в ДОО как средство повышения педагогической компетенции педагогов»</vt:lpstr>
      <vt:lpstr>Презентация PowerPoint</vt:lpstr>
      <vt:lpstr>Муниципальная инновационная площадка  "Внедрение STEAM -образования в образовательный процесс образовательных организациях"</vt:lpstr>
      <vt:lpstr>«STEAM-лаборатория Эврика!»  </vt:lpstr>
      <vt:lpstr>Городская  инновационная площадка «Формирование ценности здоровья и здорового образа жизни воспитанников ДОО посредством реализации городской программы «ДРОЗД» </vt:lpstr>
      <vt:lpstr>Презентация PowerPoint</vt:lpstr>
      <vt:lpstr>Презентация PowerPoint</vt:lpstr>
      <vt:lpstr>Презентация PowerPoint</vt:lpstr>
      <vt:lpstr>Региональный ментор-наставник  «Школа молодого руководящего работника с ментором»  </vt:lpstr>
      <vt:lpstr>Региональная стажировочная площадка  «Реализация эффективных управленческих практик в работе образовательной организации»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</dc:creator>
  <cp:lastModifiedBy>finderX</cp:lastModifiedBy>
  <cp:revision>112</cp:revision>
  <dcterms:created xsi:type="dcterms:W3CDTF">2021-02-11T04:44:12Z</dcterms:created>
  <dcterms:modified xsi:type="dcterms:W3CDTF">2023-02-17T07:09:35Z</dcterms:modified>
</cp:coreProperties>
</file>